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41" d="100"/>
          <a:sy n="141" d="100"/>
        </p:scale>
        <p:origin x="-14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DCEBB-DF60-0340-B1CA-E30B85667E47}" type="datetimeFigureOut">
              <a:rPr lang="fr-FR" smtClean="0"/>
              <a:pPr/>
              <a:t>5/02/13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0B839-27D7-B54C-926F-A81BCEBC0EF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DCEBB-DF60-0340-B1CA-E30B85667E47}" type="datetimeFigureOut">
              <a:rPr lang="fr-FR" smtClean="0"/>
              <a:pPr/>
              <a:t>5/02/13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0B839-27D7-B54C-926F-A81BCEBC0EF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DCEBB-DF60-0340-B1CA-E30B85667E47}" type="datetimeFigureOut">
              <a:rPr lang="fr-FR" smtClean="0"/>
              <a:pPr/>
              <a:t>5/02/13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0B839-27D7-B54C-926F-A81BCEBC0EF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DCEBB-DF60-0340-B1CA-E30B85667E47}" type="datetimeFigureOut">
              <a:rPr lang="fr-FR" smtClean="0"/>
              <a:pPr/>
              <a:t>5/02/13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0B839-27D7-B54C-926F-A81BCEBC0EF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DCEBB-DF60-0340-B1CA-E30B85667E47}" type="datetimeFigureOut">
              <a:rPr lang="fr-FR" smtClean="0"/>
              <a:pPr/>
              <a:t>5/02/13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0B839-27D7-B54C-926F-A81BCEBC0EF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DCEBB-DF60-0340-B1CA-E30B85667E47}" type="datetimeFigureOut">
              <a:rPr lang="fr-FR" smtClean="0"/>
              <a:pPr/>
              <a:t>5/02/13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0B839-27D7-B54C-926F-A81BCEBC0EF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DCEBB-DF60-0340-B1CA-E30B85667E47}" type="datetimeFigureOut">
              <a:rPr lang="fr-FR" smtClean="0"/>
              <a:pPr/>
              <a:t>5/02/13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0B839-27D7-B54C-926F-A81BCEBC0EF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DCEBB-DF60-0340-B1CA-E30B85667E47}" type="datetimeFigureOut">
              <a:rPr lang="fr-FR" smtClean="0"/>
              <a:pPr/>
              <a:t>5/02/13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0B839-27D7-B54C-926F-A81BCEBC0EF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DCEBB-DF60-0340-B1CA-E30B85667E47}" type="datetimeFigureOut">
              <a:rPr lang="fr-FR" smtClean="0"/>
              <a:pPr/>
              <a:t>5/02/13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0B839-27D7-B54C-926F-A81BCEBC0EF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DCEBB-DF60-0340-B1CA-E30B85667E47}" type="datetimeFigureOut">
              <a:rPr lang="fr-FR" smtClean="0"/>
              <a:pPr/>
              <a:t>5/02/13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0B839-27D7-B54C-926F-A81BCEBC0EF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DCEBB-DF60-0340-B1CA-E30B85667E47}" type="datetimeFigureOut">
              <a:rPr lang="fr-FR" smtClean="0"/>
              <a:pPr/>
              <a:t>5/02/13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0B839-27D7-B54C-926F-A81BCEBC0EFD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DCEBB-DF60-0340-B1CA-E30B85667E47}" type="datetimeFigureOut">
              <a:rPr lang="fr-FR" smtClean="0"/>
              <a:pPr/>
              <a:t>5/02/13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0B839-27D7-B54C-926F-A81BCEBC0EFD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 descr="page 1(PP).jpg"/>
          <p:cNvPicPr>
            <a:picLocks noChangeAspect="1"/>
          </p:cNvPicPr>
          <p:nvPr/>
        </p:nvPicPr>
        <p:blipFill>
          <a:blip r:embed="rId2"/>
          <a:srcRect b="2951"/>
          <a:stretch>
            <a:fillRect/>
          </a:stretch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0</Words>
  <Application>Microsoft Macintosh PowerPoint</Application>
  <PresentationFormat>Présentation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GDPL #3 Grand défi Pierre Lavoie</dc:creator>
  <cp:lastModifiedBy>GDPL #3 Grand défi Pierre Lavoie</cp:lastModifiedBy>
  <cp:revision>2</cp:revision>
  <dcterms:created xsi:type="dcterms:W3CDTF">2013-02-05T16:03:45Z</dcterms:created>
  <dcterms:modified xsi:type="dcterms:W3CDTF">2013-02-05T16:05:32Z</dcterms:modified>
</cp:coreProperties>
</file>